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6" r:id="rId8"/>
    <p:sldId id="267" r:id="rId9"/>
    <p:sldId id="262" r:id="rId10"/>
    <p:sldId id="265" r:id="rId11"/>
    <p:sldId id="264" r:id="rId12"/>
    <p:sldId id="263" r:id="rId13"/>
    <p:sldId id="268" r:id="rId14"/>
    <p:sldId id="273" r:id="rId15"/>
    <p:sldId id="272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КИНОУРОКИ\Проект Люби живое\Для загрузки на сайт\Проект ЛЮБИ ЖИВОЕ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аталья\Desktop\КИНОУРОКИ\Проект Люби живое\Для загрузки на сайт\Проект ЛЮБИ ЖИВОЕ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Наталья\Desktop\КИНОУРОКИ\Проект Люби живое\Для загрузки на сайт\Проект ЛЮБИ ЖИВОЕ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Наталья\Desktop\КИНОУРОКИ\Проект Люби живое\Для загрузки на сайт\Проект ЛЮБИ ЖИВОЕ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КИНОУРОКИ\Проект Люби живое\Для загрузки на сайт\Проект ЛЮБИ ЖИВОЕ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аталья\Desktop\КИНОУРОКИ\Проект Люби живое\Для загрузки на сайт\Проект ЛЮБИ ЖИВОЕ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КИНОУРОКИ\Проект Люби живое\Для загрузки на сайт\Проект ЛЮБИ ЖИВОЕ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КИНОУРОКИ\Проект Люби живое\Для загрузки на сайт\Проект ЛЮБИ ЖИВОЕ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аталья\Desktop\КИНОУРОКИ\Проект Люби живое\Для загрузки на сайт\Проект ЛЮБИ ЖИВОЕ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\Desktop\КИНОУРОКИ\Проект Люби живое\Для загрузки на сайт\Проект ЛЮБИ ЖИВОЕ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КИНОУРОКИ\Проект Люби живое\Для загрузки на сайт\Проект ЛЮБИ ЖИВОЕ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КИНОУРОКИ\Проект Люби живое\Для загрузки на сайт\Проект ЛЮБИ ЖИВОЕ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аталья\Desktop\КИНОУРОКИ\Проект Люби живое\Для загрузки на сайт\Проект ЛЮБИ ЖИВОЕ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аталья\Desktop\КИНОУРОКИ\Проект Люби живое\Для загрузки на сайт\Проект ЛЮБИ ЖИВОЕ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аталья\Desktop\КИНОУРОКИ\Проект Люби живое\Для загрузки на сайт\Проект ЛЮБИ ЖИВОЕ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КИНОУРОКИ\Проект Люби живое\Для загрузки на сайт\Проект ЛЮБИ ЖИВОЕ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Наталья\Desktop\КИНОУРОКИ\Проект Люби живое\Для загрузки на сайт\Проект ЛЮБИ ЖИВОЕ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</cp:revision>
  <dcterms:created xsi:type="dcterms:W3CDTF">2021-03-23T17:16:52Z</dcterms:created>
  <dcterms:modified xsi:type="dcterms:W3CDTF">2021-03-23T17:21:40Z</dcterms:modified>
</cp:coreProperties>
</file>